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50850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 Stage #5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colt, 3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 + 10 targets (9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10’ fault lines for right side area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0C435D-FF49-AB8C-F5C3-11673A35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1861"/>
            <a:ext cx="7025776" cy="44582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Stage #5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12 IPSC, 5 poppers</a:t>
            </a:r>
          </a:p>
          <a:p>
            <a:r>
              <a:rPr lang="en-US" dirty="0"/>
              <a:t>Rounds: 29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Carbine is loaded.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P3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146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2022-05-26T20:29:18Z</dcterms:modified>
  <cp:category>Shooting</cp:category>
</cp:coreProperties>
</file>